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61" r:id="rId6"/>
    <p:sldId id="262" r:id="rId7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2420700" y="2655767"/>
            <a:ext cx="7447200" cy="1546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6000"/>
              <a:buNone/>
              <a:defRPr sz="8000" b="0"/>
            </a:lvl1pPr>
            <a:lvl2pPr lvl="1">
              <a:spcBef>
                <a:spcPts val="0"/>
              </a:spcBef>
              <a:spcAft>
                <a:spcPts val="0"/>
              </a:spcAft>
              <a:buSzPts val="6000"/>
              <a:buNone/>
              <a:defRPr sz="8000" b="0"/>
            </a:lvl2pPr>
            <a:lvl3pPr lvl="2">
              <a:spcBef>
                <a:spcPts val="0"/>
              </a:spcBef>
              <a:spcAft>
                <a:spcPts val="0"/>
              </a:spcAft>
              <a:buSzPts val="6000"/>
              <a:buNone/>
              <a:defRPr sz="8000" b="0"/>
            </a:lvl3pPr>
            <a:lvl4pPr lvl="3">
              <a:spcBef>
                <a:spcPts val="0"/>
              </a:spcBef>
              <a:spcAft>
                <a:spcPts val="0"/>
              </a:spcAft>
              <a:buSzPts val="6000"/>
              <a:buNone/>
              <a:defRPr sz="8000" b="0"/>
            </a:lvl4pPr>
            <a:lvl5pPr lvl="4">
              <a:spcBef>
                <a:spcPts val="0"/>
              </a:spcBef>
              <a:spcAft>
                <a:spcPts val="0"/>
              </a:spcAft>
              <a:buSzPts val="6000"/>
              <a:buNone/>
              <a:defRPr sz="8000" b="0"/>
            </a:lvl5pPr>
            <a:lvl6pPr lvl="5">
              <a:spcBef>
                <a:spcPts val="0"/>
              </a:spcBef>
              <a:spcAft>
                <a:spcPts val="0"/>
              </a:spcAft>
              <a:buSzPts val="6000"/>
              <a:buNone/>
              <a:defRPr sz="8000" b="0"/>
            </a:lvl6pPr>
            <a:lvl7pPr lvl="6">
              <a:spcBef>
                <a:spcPts val="0"/>
              </a:spcBef>
              <a:spcAft>
                <a:spcPts val="0"/>
              </a:spcAft>
              <a:buSzPts val="6000"/>
              <a:buNone/>
              <a:defRPr sz="8000" b="0"/>
            </a:lvl7pPr>
            <a:lvl8pPr lvl="7">
              <a:spcBef>
                <a:spcPts val="0"/>
              </a:spcBef>
              <a:spcAft>
                <a:spcPts val="0"/>
              </a:spcAft>
              <a:buSzPts val="6000"/>
              <a:buNone/>
              <a:defRPr sz="8000" b="0"/>
            </a:lvl8pPr>
            <a:lvl9pPr lvl="8">
              <a:spcBef>
                <a:spcPts val="0"/>
              </a:spcBef>
              <a:spcAft>
                <a:spcPts val="0"/>
              </a:spcAft>
              <a:buSzPts val="6000"/>
              <a:buNone/>
              <a:defRPr sz="8000" b="0"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467360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Image">
  <p:cSld name="Big Image">
    <p:bg>
      <p:bgPr>
        <a:solidFill>
          <a:srgbClr val="2A95B7"/>
        </a:solidFill>
        <a:effectLst/>
      </p:bgPr>
    </p:bg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Google Shape;43;p11" descr="scene_trans.png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44" name="Google Shape;44;p11"/>
          <p:cNvSpPr txBox="1">
            <a:spLocks noGrp="1"/>
          </p:cNvSpPr>
          <p:nvPr>
            <p:ph type="sldNum" idx="12"/>
          </p:nvPr>
        </p:nvSpPr>
        <p:spPr>
          <a:xfrm>
            <a:off x="11460400" y="6453000"/>
            <a:ext cx="731600" cy="40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2D8E6A33-8103-4D30-B3F0-13CB4F36FE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52791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B3DE46-6327-41E0-A12D-B374F62220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14B3CF6-D5F3-4399-8E47-E2D0825AA3D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513BA4-2BFF-416E-9A39-9DC27FAFF3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EA189-9051-4654-B4F6-BB4847726887}" type="datetimeFigureOut">
              <a:rPr lang="en-GB" smtClean="0"/>
              <a:t>02/05/2020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492B9B-03E1-467B-A368-1572653DC6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29E139-9EA3-4E99-BF14-2BEEC31F70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6A33-8103-4D30-B3F0-13CB4F36FE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08488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ubtitle">
  <p:cSld name="Sub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>
            <a:spLocks noGrp="1"/>
          </p:cNvSpPr>
          <p:nvPr>
            <p:ph type="ctrTitle"/>
          </p:nvPr>
        </p:nvSpPr>
        <p:spPr>
          <a:xfrm>
            <a:off x="2428733" y="2009533"/>
            <a:ext cx="7334400" cy="1546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 b="0"/>
            </a:lvl1pPr>
            <a:lvl2pPr lvl="1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 b="0"/>
            </a:lvl2pPr>
            <a:lvl3pPr lvl="2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 b="0"/>
            </a:lvl3pPr>
            <a:lvl4pPr lvl="3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 b="0"/>
            </a:lvl4pPr>
            <a:lvl5pPr lvl="4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 b="0"/>
            </a:lvl5pPr>
            <a:lvl6pPr lvl="5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 b="0"/>
            </a:lvl6pPr>
            <a:lvl7pPr lvl="6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 b="0"/>
            </a:lvl7pPr>
            <a:lvl8pPr lvl="7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 b="0"/>
            </a:lvl8pPr>
            <a:lvl9pPr lvl="8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 b="0"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13" name="Google Shape;13;p3"/>
          <p:cNvSpPr txBox="1">
            <a:spLocks noGrp="1"/>
          </p:cNvSpPr>
          <p:nvPr>
            <p:ph type="subTitle" idx="1"/>
          </p:nvPr>
        </p:nvSpPr>
        <p:spPr>
          <a:xfrm>
            <a:off x="2428733" y="3380339"/>
            <a:ext cx="7334400" cy="104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None/>
              <a:defRPr>
                <a:solidFill>
                  <a:schemeClr val="dk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4000">
                <a:solidFill>
                  <a:schemeClr val="dk2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4000">
                <a:solidFill>
                  <a:schemeClr val="dk2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4000">
                <a:solidFill>
                  <a:schemeClr val="dk2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4000">
                <a:solidFill>
                  <a:schemeClr val="dk2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4000">
                <a:solidFill>
                  <a:schemeClr val="dk2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4000">
                <a:solidFill>
                  <a:schemeClr val="dk2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4000">
                <a:solidFill>
                  <a:schemeClr val="dk2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4000">
                <a:solidFill>
                  <a:schemeClr val="dk2"/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14" name="Google Shape;14;p3"/>
          <p:cNvSpPr txBox="1">
            <a:spLocks noGrp="1"/>
          </p:cNvSpPr>
          <p:nvPr>
            <p:ph type="sldNum" idx="12"/>
          </p:nvPr>
        </p:nvSpPr>
        <p:spPr>
          <a:xfrm>
            <a:off x="11460400" y="6453000"/>
            <a:ext cx="731600" cy="40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2D8E6A33-8103-4D30-B3F0-13CB4F36FE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48950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">
  <p:cSld name="Quot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4"/>
          <p:cNvSpPr txBox="1">
            <a:spLocks noGrp="1"/>
          </p:cNvSpPr>
          <p:nvPr>
            <p:ph type="body" idx="1"/>
          </p:nvPr>
        </p:nvSpPr>
        <p:spPr>
          <a:xfrm>
            <a:off x="1922233" y="2171200"/>
            <a:ext cx="8347600" cy="109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524920" algn="ctr" rtl="0">
              <a:spcBef>
                <a:spcPts val="800"/>
              </a:spcBef>
              <a:spcAft>
                <a:spcPts val="0"/>
              </a:spcAft>
              <a:buSzPts val="2600"/>
              <a:buChar char="+"/>
              <a:defRPr sz="3467"/>
            </a:lvl1pPr>
            <a:lvl2pPr marL="1219170" lvl="1" indent="-524920" algn="ctr" rtl="0">
              <a:spcBef>
                <a:spcPts val="0"/>
              </a:spcBef>
              <a:spcAft>
                <a:spcPts val="0"/>
              </a:spcAft>
              <a:buSzPts val="2600"/>
              <a:buChar char="+"/>
              <a:defRPr sz="3467"/>
            </a:lvl2pPr>
            <a:lvl3pPr marL="1828754" lvl="2" indent="-524920" algn="ctr" rtl="0">
              <a:spcBef>
                <a:spcPts val="0"/>
              </a:spcBef>
              <a:spcAft>
                <a:spcPts val="0"/>
              </a:spcAft>
              <a:buSzPts val="2600"/>
              <a:buChar char="+"/>
              <a:defRPr sz="3467"/>
            </a:lvl3pPr>
            <a:lvl4pPr marL="2438339" lvl="3" indent="-524920" algn="ctr" rtl="0">
              <a:spcBef>
                <a:spcPts val="0"/>
              </a:spcBef>
              <a:spcAft>
                <a:spcPts val="0"/>
              </a:spcAft>
              <a:buSzPts val="2600"/>
              <a:buChar char="+"/>
              <a:defRPr sz="3467"/>
            </a:lvl4pPr>
            <a:lvl5pPr marL="3047924" lvl="4" indent="-524920" algn="ctr" rtl="0">
              <a:spcBef>
                <a:spcPts val="0"/>
              </a:spcBef>
              <a:spcAft>
                <a:spcPts val="0"/>
              </a:spcAft>
              <a:buSzPts val="2600"/>
              <a:buChar char="+"/>
              <a:defRPr sz="3467"/>
            </a:lvl5pPr>
            <a:lvl6pPr marL="3657509" lvl="5" indent="-524920" algn="ctr" rtl="0">
              <a:spcBef>
                <a:spcPts val="0"/>
              </a:spcBef>
              <a:spcAft>
                <a:spcPts val="0"/>
              </a:spcAft>
              <a:buSzPts val="2600"/>
              <a:buChar char="+"/>
              <a:defRPr sz="3467"/>
            </a:lvl6pPr>
            <a:lvl7pPr marL="4267093" lvl="6" indent="-524920" algn="ctr" rtl="0">
              <a:spcBef>
                <a:spcPts val="0"/>
              </a:spcBef>
              <a:spcAft>
                <a:spcPts val="0"/>
              </a:spcAft>
              <a:buSzPts val="2600"/>
              <a:buChar char="+"/>
              <a:defRPr sz="3467"/>
            </a:lvl7pPr>
            <a:lvl8pPr marL="4876678" lvl="7" indent="-524920" algn="ctr" rtl="0">
              <a:spcBef>
                <a:spcPts val="0"/>
              </a:spcBef>
              <a:spcAft>
                <a:spcPts val="0"/>
              </a:spcAft>
              <a:buSzPts val="2600"/>
              <a:buChar char="+"/>
              <a:defRPr sz="3467"/>
            </a:lvl8pPr>
            <a:lvl9pPr marL="5486263" lvl="8" indent="-524920" algn="ctr">
              <a:spcBef>
                <a:spcPts val="0"/>
              </a:spcBef>
              <a:spcAft>
                <a:spcPts val="0"/>
              </a:spcAft>
              <a:buSzPts val="2600"/>
              <a:buChar char="+"/>
              <a:defRPr sz="346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" name="Google Shape;17;p4"/>
          <p:cNvSpPr txBox="1"/>
          <p:nvPr/>
        </p:nvSpPr>
        <p:spPr>
          <a:xfrm>
            <a:off x="4791200" y="1245025"/>
            <a:ext cx="2609600" cy="8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800">
                <a:solidFill>
                  <a:srgbClr val="2A95B7"/>
                </a:solidFill>
                <a:latin typeface="Patrick Hand SC"/>
                <a:ea typeface="Patrick Hand SC"/>
                <a:cs typeface="Patrick Hand SC"/>
                <a:sym typeface="Patrick Hand SC"/>
              </a:rPr>
              <a:t>“</a:t>
            </a:r>
            <a:endParaRPr sz="12800">
              <a:solidFill>
                <a:srgbClr val="2A95B7"/>
              </a:solidFill>
              <a:latin typeface="Patrick Hand SC"/>
              <a:ea typeface="Patrick Hand SC"/>
              <a:cs typeface="Patrick Hand SC"/>
              <a:sym typeface="Patrick Hand SC"/>
            </a:endParaRPr>
          </a:p>
        </p:txBody>
      </p:sp>
      <p:sp>
        <p:nvSpPr>
          <p:cNvPr id="18" name="Google Shape;18;p4"/>
          <p:cNvSpPr txBox="1">
            <a:spLocks noGrp="1"/>
          </p:cNvSpPr>
          <p:nvPr>
            <p:ph type="sldNum" idx="12"/>
          </p:nvPr>
        </p:nvSpPr>
        <p:spPr>
          <a:xfrm>
            <a:off x="11460400" y="6453000"/>
            <a:ext cx="731600" cy="40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2D8E6A33-8103-4D30-B3F0-13CB4F36FE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65770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1 column" type="tx">
  <p:cSld name="Title + 1 column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5"/>
          <p:cNvSpPr txBox="1">
            <a:spLocks noGrp="1"/>
          </p:cNvSpPr>
          <p:nvPr>
            <p:ph type="title"/>
          </p:nvPr>
        </p:nvSpPr>
        <p:spPr>
          <a:xfrm>
            <a:off x="1399333" y="1061567"/>
            <a:ext cx="9361200" cy="1000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21" name="Google Shape;21;p5"/>
          <p:cNvSpPr txBox="1">
            <a:spLocks noGrp="1"/>
          </p:cNvSpPr>
          <p:nvPr>
            <p:ph type="body" idx="1"/>
          </p:nvPr>
        </p:nvSpPr>
        <p:spPr>
          <a:xfrm>
            <a:off x="1399333" y="1916568"/>
            <a:ext cx="9361200" cy="3609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507987">
              <a:spcBef>
                <a:spcPts val="800"/>
              </a:spcBef>
              <a:spcAft>
                <a:spcPts val="0"/>
              </a:spcAft>
              <a:buSzPts val="2400"/>
              <a:buChar char="+"/>
              <a:defRPr/>
            </a:lvl1pPr>
            <a:lvl2pPr marL="1219170" lvl="1" indent="-507987">
              <a:spcBef>
                <a:spcPts val="0"/>
              </a:spcBef>
              <a:spcAft>
                <a:spcPts val="0"/>
              </a:spcAft>
              <a:buSzPts val="2400"/>
              <a:buChar char="+"/>
              <a:defRPr/>
            </a:lvl2pPr>
            <a:lvl3pPr marL="1828754" lvl="2" indent="-507987">
              <a:spcBef>
                <a:spcPts val="0"/>
              </a:spcBef>
              <a:spcAft>
                <a:spcPts val="0"/>
              </a:spcAft>
              <a:buSzPts val="2400"/>
              <a:buChar char="+"/>
              <a:defRPr/>
            </a:lvl3pPr>
            <a:lvl4pPr marL="2438339" lvl="3" indent="-507987">
              <a:spcBef>
                <a:spcPts val="0"/>
              </a:spcBef>
              <a:spcAft>
                <a:spcPts val="0"/>
              </a:spcAft>
              <a:buSzPts val="2400"/>
              <a:buChar char="+"/>
              <a:defRPr/>
            </a:lvl4pPr>
            <a:lvl5pPr marL="3047924" lvl="4" indent="-507987">
              <a:spcBef>
                <a:spcPts val="0"/>
              </a:spcBef>
              <a:spcAft>
                <a:spcPts val="0"/>
              </a:spcAft>
              <a:buSzPts val="2400"/>
              <a:buChar char="+"/>
              <a:defRPr/>
            </a:lvl5pPr>
            <a:lvl6pPr marL="3657509" lvl="5" indent="-507987">
              <a:spcBef>
                <a:spcPts val="0"/>
              </a:spcBef>
              <a:spcAft>
                <a:spcPts val="0"/>
              </a:spcAft>
              <a:buSzPts val="2400"/>
              <a:buChar char="+"/>
              <a:defRPr/>
            </a:lvl6pPr>
            <a:lvl7pPr marL="4267093" lvl="6" indent="-507987">
              <a:spcBef>
                <a:spcPts val="0"/>
              </a:spcBef>
              <a:spcAft>
                <a:spcPts val="0"/>
              </a:spcAft>
              <a:buSzPts val="2400"/>
              <a:buChar char="+"/>
              <a:defRPr/>
            </a:lvl7pPr>
            <a:lvl8pPr marL="4876678" lvl="7" indent="-507987">
              <a:spcBef>
                <a:spcPts val="0"/>
              </a:spcBef>
              <a:spcAft>
                <a:spcPts val="0"/>
              </a:spcAft>
              <a:buSzPts val="2400"/>
              <a:buChar char="+"/>
              <a:defRPr/>
            </a:lvl8pPr>
            <a:lvl9pPr marL="5486263" lvl="8" indent="-507987">
              <a:spcBef>
                <a:spcPts val="0"/>
              </a:spcBef>
              <a:spcAft>
                <a:spcPts val="0"/>
              </a:spcAft>
              <a:buSzPts val="2400"/>
              <a:buChar char="+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Google Shape;22;p5"/>
          <p:cNvSpPr txBox="1">
            <a:spLocks noGrp="1"/>
          </p:cNvSpPr>
          <p:nvPr>
            <p:ph type="sldNum" idx="12"/>
          </p:nvPr>
        </p:nvSpPr>
        <p:spPr>
          <a:xfrm>
            <a:off x="11460400" y="6453000"/>
            <a:ext cx="731600" cy="40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2D8E6A33-8103-4D30-B3F0-13CB4F36FE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9094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2 columns" type="twoColTx">
  <p:cSld name="Title + 2 columns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6"/>
          <p:cNvSpPr txBox="1">
            <a:spLocks noGrp="1"/>
          </p:cNvSpPr>
          <p:nvPr>
            <p:ph type="title"/>
          </p:nvPr>
        </p:nvSpPr>
        <p:spPr>
          <a:xfrm>
            <a:off x="1399333" y="1061567"/>
            <a:ext cx="9361200" cy="1000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25" name="Google Shape;25;p6"/>
          <p:cNvSpPr txBox="1">
            <a:spLocks noGrp="1"/>
          </p:cNvSpPr>
          <p:nvPr>
            <p:ph type="body" idx="1"/>
          </p:nvPr>
        </p:nvSpPr>
        <p:spPr>
          <a:xfrm>
            <a:off x="1399333" y="1946200"/>
            <a:ext cx="4557200" cy="3667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74121">
              <a:spcBef>
                <a:spcPts val="800"/>
              </a:spcBef>
              <a:spcAft>
                <a:spcPts val="0"/>
              </a:spcAft>
              <a:buSzPts val="2000"/>
              <a:buChar char="+"/>
              <a:defRPr sz="2667"/>
            </a:lvl1pPr>
            <a:lvl2pPr marL="1219170" lvl="1" indent="-474121">
              <a:spcBef>
                <a:spcPts val="0"/>
              </a:spcBef>
              <a:spcAft>
                <a:spcPts val="0"/>
              </a:spcAft>
              <a:buSzPts val="2000"/>
              <a:buChar char="+"/>
              <a:defRPr sz="2667"/>
            </a:lvl2pPr>
            <a:lvl3pPr marL="1828754" lvl="2" indent="-474121">
              <a:spcBef>
                <a:spcPts val="0"/>
              </a:spcBef>
              <a:spcAft>
                <a:spcPts val="0"/>
              </a:spcAft>
              <a:buSzPts val="2000"/>
              <a:buChar char="+"/>
              <a:defRPr sz="2667"/>
            </a:lvl3pPr>
            <a:lvl4pPr marL="2438339" lvl="3" indent="-474121">
              <a:spcBef>
                <a:spcPts val="0"/>
              </a:spcBef>
              <a:spcAft>
                <a:spcPts val="0"/>
              </a:spcAft>
              <a:buSzPts val="2000"/>
              <a:buChar char="+"/>
              <a:defRPr sz="2667"/>
            </a:lvl4pPr>
            <a:lvl5pPr marL="3047924" lvl="4" indent="-474121">
              <a:spcBef>
                <a:spcPts val="0"/>
              </a:spcBef>
              <a:spcAft>
                <a:spcPts val="0"/>
              </a:spcAft>
              <a:buSzPts val="2000"/>
              <a:buChar char="+"/>
              <a:defRPr sz="2667"/>
            </a:lvl5pPr>
            <a:lvl6pPr marL="3657509" lvl="5" indent="-474121">
              <a:spcBef>
                <a:spcPts val="0"/>
              </a:spcBef>
              <a:spcAft>
                <a:spcPts val="0"/>
              </a:spcAft>
              <a:buSzPts val="2000"/>
              <a:buChar char="+"/>
              <a:defRPr sz="2667"/>
            </a:lvl6pPr>
            <a:lvl7pPr marL="4267093" lvl="6" indent="-474121">
              <a:spcBef>
                <a:spcPts val="0"/>
              </a:spcBef>
              <a:spcAft>
                <a:spcPts val="0"/>
              </a:spcAft>
              <a:buSzPts val="2000"/>
              <a:buChar char="+"/>
              <a:defRPr sz="2667"/>
            </a:lvl7pPr>
            <a:lvl8pPr marL="4876678" lvl="7" indent="-474121">
              <a:spcBef>
                <a:spcPts val="0"/>
              </a:spcBef>
              <a:spcAft>
                <a:spcPts val="0"/>
              </a:spcAft>
              <a:buSzPts val="2000"/>
              <a:buChar char="+"/>
              <a:defRPr sz="2667"/>
            </a:lvl8pPr>
            <a:lvl9pPr marL="5486263" lvl="8" indent="-474121">
              <a:spcBef>
                <a:spcPts val="0"/>
              </a:spcBef>
              <a:spcAft>
                <a:spcPts val="0"/>
              </a:spcAft>
              <a:buSzPts val="2000"/>
              <a:buChar char="+"/>
              <a:defRPr sz="266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Google Shape;26;p6"/>
          <p:cNvSpPr txBox="1">
            <a:spLocks noGrp="1"/>
          </p:cNvSpPr>
          <p:nvPr>
            <p:ph type="body" idx="2"/>
          </p:nvPr>
        </p:nvSpPr>
        <p:spPr>
          <a:xfrm>
            <a:off x="6235633" y="1946200"/>
            <a:ext cx="4524800" cy="3667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74121">
              <a:spcBef>
                <a:spcPts val="800"/>
              </a:spcBef>
              <a:spcAft>
                <a:spcPts val="0"/>
              </a:spcAft>
              <a:buSzPts val="2000"/>
              <a:buChar char="+"/>
              <a:defRPr sz="2667"/>
            </a:lvl1pPr>
            <a:lvl2pPr marL="1219170" lvl="1" indent="-474121">
              <a:spcBef>
                <a:spcPts val="0"/>
              </a:spcBef>
              <a:spcAft>
                <a:spcPts val="0"/>
              </a:spcAft>
              <a:buSzPts val="2000"/>
              <a:buChar char="+"/>
              <a:defRPr sz="2667"/>
            </a:lvl2pPr>
            <a:lvl3pPr marL="1828754" lvl="2" indent="-474121">
              <a:spcBef>
                <a:spcPts val="0"/>
              </a:spcBef>
              <a:spcAft>
                <a:spcPts val="0"/>
              </a:spcAft>
              <a:buSzPts val="2000"/>
              <a:buChar char="+"/>
              <a:defRPr sz="2667"/>
            </a:lvl3pPr>
            <a:lvl4pPr marL="2438339" lvl="3" indent="-474121">
              <a:spcBef>
                <a:spcPts val="0"/>
              </a:spcBef>
              <a:spcAft>
                <a:spcPts val="0"/>
              </a:spcAft>
              <a:buSzPts val="2000"/>
              <a:buChar char="+"/>
              <a:defRPr sz="2667"/>
            </a:lvl4pPr>
            <a:lvl5pPr marL="3047924" lvl="4" indent="-474121">
              <a:spcBef>
                <a:spcPts val="0"/>
              </a:spcBef>
              <a:spcAft>
                <a:spcPts val="0"/>
              </a:spcAft>
              <a:buSzPts val="2000"/>
              <a:buChar char="+"/>
              <a:defRPr sz="2667"/>
            </a:lvl5pPr>
            <a:lvl6pPr marL="3657509" lvl="5" indent="-474121">
              <a:spcBef>
                <a:spcPts val="0"/>
              </a:spcBef>
              <a:spcAft>
                <a:spcPts val="0"/>
              </a:spcAft>
              <a:buSzPts val="2000"/>
              <a:buChar char="+"/>
              <a:defRPr sz="2667"/>
            </a:lvl6pPr>
            <a:lvl7pPr marL="4267093" lvl="6" indent="-474121">
              <a:spcBef>
                <a:spcPts val="0"/>
              </a:spcBef>
              <a:spcAft>
                <a:spcPts val="0"/>
              </a:spcAft>
              <a:buSzPts val="2000"/>
              <a:buChar char="+"/>
              <a:defRPr sz="2667"/>
            </a:lvl7pPr>
            <a:lvl8pPr marL="4876678" lvl="7" indent="-474121">
              <a:spcBef>
                <a:spcPts val="0"/>
              </a:spcBef>
              <a:spcAft>
                <a:spcPts val="0"/>
              </a:spcAft>
              <a:buSzPts val="2000"/>
              <a:buChar char="+"/>
              <a:defRPr sz="2667"/>
            </a:lvl8pPr>
            <a:lvl9pPr marL="5486263" lvl="8" indent="-474121">
              <a:spcBef>
                <a:spcPts val="0"/>
              </a:spcBef>
              <a:spcAft>
                <a:spcPts val="0"/>
              </a:spcAft>
              <a:buSzPts val="2000"/>
              <a:buChar char="+"/>
              <a:defRPr sz="266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11460400" y="6453000"/>
            <a:ext cx="731600" cy="40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2D8E6A33-8103-4D30-B3F0-13CB4F36FE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09460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3 columns">
  <p:cSld name="Title + 3 columns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1399333" y="1061567"/>
            <a:ext cx="9361200" cy="1000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1442467" y="1914033"/>
            <a:ext cx="2972400" cy="3796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40256" rtl="0">
              <a:spcBef>
                <a:spcPts val="800"/>
              </a:spcBef>
              <a:spcAft>
                <a:spcPts val="0"/>
              </a:spcAft>
              <a:buSzPts val="1600"/>
              <a:buChar char="+"/>
              <a:defRPr sz="2133"/>
            </a:lvl1pPr>
            <a:lvl2pPr marL="1219170" lvl="1" indent="-440256" rtl="0">
              <a:spcBef>
                <a:spcPts val="0"/>
              </a:spcBef>
              <a:spcAft>
                <a:spcPts val="0"/>
              </a:spcAft>
              <a:buSzPts val="1600"/>
              <a:buChar char="+"/>
              <a:defRPr sz="2133"/>
            </a:lvl2pPr>
            <a:lvl3pPr marL="1828754" lvl="2" indent="-440256" rtl="0">
              <a:spcBef>
                <a:spcPts val="0"/>
              </a:spcBef>
              <a:spcAft>
                <a:spcPts val="0"/>
              </a:spcAft>
              <a:buSzPts val="1600"/>
              <a:buChar char="+"/>
              <a:defRPr sz="2133"/>
            </a:lvl3pPr>
            <a:lvl4pPr marL="2438339" lvl="3" indent="-440256" rtl="0">
              <a:spcBef>
                <a:spcPts val="0"/>
              </a:spcBef>
              <a:spcAft>
                <a:spcPts val="0"/>
              </a:spcAft>
              <a:buSzPts val="1600"/>
              <a:buChar char="+"/>
              <a:defRPr sz="2133"/>
            </a:lvl4pPr>
            <a:lvl5pPr marL="3047924" lvl="4" indent="-440256" rtl="0">
              <a:spcBef>
                <a:spcPts val="0"/>
              </a:spcBef>
              <a:spcAft>
                <a:spcPts val="0"/>
              </a:spcAft>
              <a:buSzPts val="1600"/>
              <a:buChar char="+"/>
              <a:defRPr sz="2133"/>
            </a:lvl5pPr>
            <a:lvl6pPr marL="3657509" lvl="5" indent="-440256" rtl="0">
              <a:spcBef>
                <a:spcPts val="0"/>
              </a:spcBef>
              <a:spcAft>
                <a:spcPts val="0"/>
              </a:spcAft>
              <a:buSzPts val="1600"/>
              <a:buChar char="+"/>
              <a:defRPr sz="2133"/>
            </a:lvl6pPr>
            <a:lvl7pPr marL="4267093" lvl="6" indent="-440256" rtl="0">
              <a:spcBef>
                <a:spcPts val="0"/>
              </a:spcBef>
              <a:spcAft>
                <a:spcPts val="0"/>
              </a:spcAft>
              <a:buSzPts val="1600"/>
              <a:buChar char="+"/>
              <a:defRPr sz="2133"/>
            </a:lvl7pPr>
            <a:lvl8pPr marL="4876678" lvl="7" indent="-440256" rtl="0">
              <a:spcBef>
                <a:spcPts val="0"/>
              </a:spcBef>
              <a:spcAft>
                <a:spcPts val="0"/>
              </a:spcAft>
              <a:buSzPts val="1600"/>
              <a:buChar char="+"/>
              <a:defRPr sz="2133"/>
            </a:lvl8pPr>
            <a:lvl9pPr marL="5486263" lvl="8" indent="-440256" rtl="0">
              <a:spcBef>
                <a:spcPts val="0"/>
              </a:spcBef>
              <a:spcAft>
                <a:spcPts val="0"/>
              </a:spcAft>
              <a:buSzPts val="1600"/>
              <a:buChar char="+"/>
              <a:defRPr sz="213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Google Shape;31;p7"/>
          <p:cNvSpPr txBox="1">
            <a:spLocks noGrp="1"/>
          </p:cNvSpPr>
          <p:nvPr>
            <p:ph type="body" idx="2"/>
          </p:nvPr>
        </p:nvSpPr>
        <p:spPr>
          <a:xfrm>
            <a:off x="4567067" y="1914033"/>
            <a:ext cx="2972400" cy="3796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40256" rtl="0">
              <a:spcBef>
                <a:spcPts val="800"/>
              </a:spcBef>
              <a:spcAft>
                <a:spcPts val="0"/>
              </a:spcAft>
              <a:buSzPts val="1600"/>
              <a:buChar char="+"/>
              <a:defRPr sz="2133"/>
            </a:lvl1pPr>
            <a:lvl2pPr marL="1219170" lvl="1" indent="-440256" rtl="0">
              <a:spcBef>
                <a:spcPts val="0"/>
              </a:spcBef>
              <a:spcAft>
                <a:spcPts val="0"/>
              </a:spcAft>
              <a:buSzPts val="1600"/>
              <a:buChar char="+"/>
              <a:defRPr sz="2133"/>
            </a:lvl2pPr>
            <a:lvl3pPr marL="1828754" lvl="2" indent="-440256" rtl="0">
              <a:spcBef>
                <a:spcPts val="0"/>
              </a:spcBef>
              <a:spcAft>
                <a:spcPts val="0"/>
              </a:spcAft>
              <a:buSzPts val="1600"/>
              <a:buChar char="+"/>
              <a:defRPr sz="2133"/>
            </a:lvl3pPr>
            <a:lvl4pPr marL="2438339" lvl="3" indent="-440256" rtl="0">
              <a:spcBef>
                <a:spcPts val="0"/>
              </a:spcBef>
              <a:spcAft>
                <a:spcPts val="0"/>
              </a:spcAft>
              <a:buSzPts val="1600"/>
              <a:buChar char="+"/>
              <a:defRPr sz="2133"/>
            </a:lvl4pPr>
            <a:lvl5pPr marL="3047924" lvl="4" indent="-440256" rtl="0">
              <a:spcBef>
                <a:spcPts val="0"/>
              </a:spcBef>
              <a:spcAft>
                <a:spcPts val="0"/>
              </a:spcAft>
              <a:buSzPts val="1600"/>
              <a:buChar char="+"/>
              <a:defRPr sz="2133"/>
            </a:lvl5pPr>
            <a:lvl6pPr marL="3657509" lvl="5" indent="-440256" rtl="0">
              <a:spcBef>
                <a:spcPts val="0"/>
              </a:spcBef>
              <a:spcAft>
                <a:spcPts val="0"/>
              </a:spcAft>
              <a:buSzPts val="1600"/>
              <a:buChar char="+"/>
              <a:defRPr sz="2133"/>
            </a:lvl6pPr>
            <a:lvl7pPr marL="4267093" lvl="6" indent="-440256" rtl="0">
              <a:spcBef>
                <a:spcPts val="0"/>
              </a:spcBef>
              <a:spcAft>
                <a:spcPts val="0"/>
              </a:spcAft>
              <a:buSzPts val="1600"/>
              <a:buChar char="+"/>
              <a:defRPr sz="2133"/>
            </a:lvl7pPr>
            <a:lvl8pPr marL="4876678" lvl="7" indent="-440256" rtl="0">
              <a:spcBef>
                <a:spcPts val="0"/>
              </a:spcBef>
              <a:spcAft>
                <a:spcPts val="0"/>
              </a:spcAft>
              <a:buSzPts val="1600"/>
              <a:buChar char="+"/>
              <a:defRPr sz="2133"/>
            </a:lvl8pPr>
            <a:lvl9pPr marL="5486263" lvl="8" indent="-440256" rtl="0">
              <a:spcBef>
                <a:spcPts val="0"/>
              </a:spcBef>
              <a:spcAft>
                <a:spcPts val="0"/>
              </a:spcAft>
              <a:buSzPts val="1600"/>
              <a:buChar char="+"/>
              <a:defRPr sz="213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2" name="Google Shape;32;p7"/>
          <p:cNvSpPr txBox="1">
            <a:spLocks noGrp="1"/>
          </p:cNvSpPr>
          <p:nvPr>
            <p:ph type="body" idx="3"/>
          </p:nvPr>
        </p:nvSpPr>
        <p:spPr>
          <a:xfrm>
            <a:off x="7691668" y="1914033"/>
            <a:ext cx="2972400" cy="3796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40256" rtl="0">
              <a:spcBef>
                <a:spcPts val="800"/>
              </a:spcBef>
              <a:spcAft>
                <a:spcPts val="0"/>
              </a:spcAft>
              <a:buSzPts val="1600"/>
              <a:buChar char="+"/>
              <a:defRPr sz="2133"/>
            </a:lvl1pPr>
            <a:lvl2pPr marL="1219170" lvl="1" indent="-440256" rtl="0">
              <a:spcBef>
                <a:spcPts val="0"/>
              </a:spcBef>
              <a:spcAft>
                <a:spcPts val="0"/>
              </a:spcAft>
              <a:buSzPts val="1600"/>
              <a:buChar char="+"/>
              <a:defRPr sz="2133"/>
            </a:lvl2pPr>
            <a:lvl3pPr marL="1828754" lvl="2" indent="-440256" rtl="0">
              <a:spcBef>
                <a:spcPts val="0"/>
              </a:spcBef>
              <a:spcAft>
                <a:spcPts val="0"/>
              </a:spcAft>
              <a:buSzPts val="1600"/>
              <a:buChar char="+"/>
              <a:defRPr sz="2133"/>
            </a:lvl3pPr>
            <a:lvl4pPr marL="2438339" lvl="3" indent="-440256" rtl="0">
              <a:spcBef>
                <a:spcPts val="0"/>
              </a:spcBef>
              <a:spcAft>
                <a:spcPts val="0"/>
              </a:spcAft>
              <a:buSzPts val="1600"/>
              <a:buChar char="+"/>
              <a:defRPr sz="2133"/>
            </a:lvl4pPr>
            <a:lvl5pPr marL="3047924" lvl="4" indent="-440256" rtl="0">
              <a:spcBef>
                <a:spcPts val="0"/>
              </a:spcBef>
              <a:spcAft>
                <a:spcPts val="0"/>
              </a:spcAft>
              <a:buSzPts val="1600"/>
              <a:buChar char="+"/>
              <a:defRPr sz="2133"/>
            </a:lvl5pPr>
            <a:lvl6pPr marL="3657509" lvl="5" indent="-440256" rtl="0">
              <a:spcBef>
                <a:spcPts val="0"/>
              </a:spcBef>
              <a:spcAft>
                <a:spcPts val="0"/>
              </a:spcAft>
              <a:buSzPts val="1600"/>
              <a:buChar char="+"/>
              <a:defRPr sz="2133"/>
            </a:lvl6pPr>
            <a:lvl7pPr marL="4267093" lvl="6" indent="-440256" rtl="0">
              <a:spcBef>
                <a:spcPts val="0"/>
              </a:spcBef>
              <a:spcAft>
                <a:spcPts val="0"/>
              </a:spcAft>
              <a:buSzPts val="1600"/>
              <a:buChar char="+"/>
              <a:defRPr sz="2133"/>
            </a:lvl7pPr>
            <a:lvl8pPr marL="4876678" lvl="7" indent="-440256" rtl="0">
              <a:spcBef>
                <a:spcPts val="0"/>
              </a:spcBef>
              <a:spcAft>
                <a:spcPts val="0"/>
              </a:spcAft>
              <a:buSzPts val="1600"/>
              <a:buChar char="+"/>
              <a:defRPr sz="2133"/>
            </a:lvl8pPr>
            <a:lvl9pPr marL="5486263" lvl="8" indent="-440256" rtl="0">
              <a:spcBef>
                <a:spcPts val="0"/>
              </a:spcBef>
              <a:spcAft>
                <a:spcPts val="0"/>
              </a:spcAft>
              <a:buSzPts val="1600"/>
              <a:buChar char="+"/>
              <a:defRPr sz="213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3" name="Google Shape;33;p7"/>
          <p:cNvSpPr txBox="1">
            <a:spLocks noGrp="1"/>
          </p:cNvSpPr>
          <p:nvPr>
            <p:ph type="sldNum" idx="12"/>
          </p:nvPr>
        </p:nvSpPr>
        <p:spPr>
          <a:xfrm>
            <a:off x="11460400" y="6453000"/>
            <a:ext cx="731600" cy="40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2D8E6A33-8103-4D30-B3F0-13CB4F36FE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82148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 only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8"/>
          <p:cNvSpPr txBox="1">
            <a:spLocks noGrp="1"/>
          </p:cNvSpPr>
          <p:nvPr>
            <p:ph type="title"/>
          </p:nvPr>
        </p:nvSpPr>
        <p:spPr>
          <a:xfrm>
            <a:off x="1399333" y="1061567"/>
            <a:ext cx="9361200" cy="1000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6" name="Google Shape;36;p8"/>
          <p:cNvSpPr txBox="1">
            <a:spLocks noGrp="1"/>
          </p:cNvSpPr>
          <p:nvPr>
            <p:ph type="sldNum" idx="12"/>
          </p:nvPr>
        </p:nvSpPr>
        <p:spPr>
          <a:xfrm>
            <a:off x="11460400" y="6453000"/>
            <a:ext cx="731600" cy="40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2D8E6A33-8103-4D30-B3F0-13CB4F36FE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29070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9"/>
          <p:cNvSpPr txBox="1">
            <a:spLocks noGrp="1"/>
          </p:cNvSpPr>
          <p:nvPr>
            <p:ph type="body" idx="1"/>
          </p:nvPr>
        </p:nvSpPr>
        <p:spPr>
          <a:xfrm>
            <a:off x="2139233" y="4960667"/>
            <a:ext cx="7913600" cy="692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marL="609585" lvl="0" indent="-304792" algn="ctr">
              <a:spcBef>
                <a:spcPts val="480"/>
              </a:spcBef>
              <a:spcAft>
                <a:spcPts val="0"/>
              </a:spcAft>
              <a:buSzPts val="1800"/>
              <a:buNone/>
              <a:defRPr sz="2400">
                <a:solidFill>
                  <a:srgbClr val="2A95B7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9" name="Google Shape;39;p9"/>
          <p:cNvSpPr txBox="1">
            <a:spLocks noGrp="1"/>
          </p:cNvSpPr>
          <p:nvPr>
            <p:ph type="sldNum" idx="12"/>
          </p:nvPr>
        </p:nvSpPr>
        <p:spPr>
          <a:xfrm>
            <a:off x="11460400" y="6453000"/>
            <a:ext cx="731600" cy="40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2D8E6A33-8103-4D30-B3F0-13CB4F36FE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70583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0"/>
          <p:cNvSpPr txBox="1">
            <a:spLocks noGrp="1"/>
          </p:cNvSpPr>
          <p:nvPr>
            <p:ph type="sldNum" idx="12"/>
          </p:nvPr>
        </p:nvSpPr>
        <p:spPr>
          <a:xfrm>
            <a:off x="11460400" y="6453000"/>
            <a:ext cx="731600" cy="40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2D8E6A33-8103-4D30-B3F0-13CB4F36FE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95583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3">
            <a:alphaModFix/>
          </a:blip>
          <a:stretch>
            <a:fillRect/>
          </a:stretch>
        </a:blip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1399333" y="1061567"/>
            <a:ext cx="9361200" cy="100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2A95B7"/>
              </a:buClr>
              <a:buSzPts val="3000"/>
              <a:buFont typeface="Patrick Hand SC"/>
              <a:buNone/>
              <a:defRPr sz="3000" b="1">
                <a:solidFill>
                  <a:srgbClr val="2A95B7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2A95B7"/>
              </a:buClr>
              <a:buSzPts val="3000"/>
              <a:buFont typeface="Patrick Hand SC"/>
              <a:buNone/>
              <a:defRPr sz="3000" b="1">
                <a:solidFill>
                  <a:srgbClr val="2A95B7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2A95B7"/>
              </a:buClr>
              <a:buSzPts val="3000"/>
              <a:buFont typeface="Patrick Hand SC"/>
              <a:buNone/>
              <a:defRPr sz="3000" b="1">
                <a:solidFill>
                  <a:srgbClr val="2A95B7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2A95B7"/>
              </a:buClr>
              <a:buSzPts val="3000"/>
              <a:buFont typeface="Patrick Hand SC"/>
              <a:buNone/>
              <a:defRPr sz="3000" b="1">
                <a:solidFill>
                  <a:srgbClr val="2A95B7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2A95B7"/>
              </a:buClr>
              <a:buSzPts val="3000"/>
              <a:buFont typeface="Patrick Hand SC"/>
              <a:buNone/>
              <a:defRPr sz="3000" b="1">
                <a:solidFill>
                  <a:srgbClr val="2A95B7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2A95B7"/>
              </a:buClr>
              <a:buSzPts val="3000"/>
              <a:buFont typeface="Patrick Hand SC"/>
              <a:buNone/>
              <a:defRPr sz="3000" b="1">
                <a:solidFill>
                  <a:srgbClr val="2A95B7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2A95B7"/>
              </a:buClr>
              <a:buSzPts val="3000"/>
              <a:buFont typeface="Patrick Hand SC"/>
              <a:buNone/>
              <a:defRPr sz="3000" b="1">
                <a:solidFill>
                  <a:srgbClr val="2A95B7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2A95B7"/>
              </a:buClr>
              <a:buSzPts val="3000"/>
              <a:buFont typeface="Patrick Hand SC"/>
              <a:buNone/>
              <a:defRPr sz="3000" b="1">
                <a:solidFill>
                  <a:srgbClr val="2A95B7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2A95B7"/>
              </a:buClr>
              <a:buSzPts val="3000"/>
              <a:buFont typeface="Patrick Hand SC"/>
              <a:buNone/>
              <a:defRPr sz="3000" b="1">
                <a:solidFill>
                  <a:srgbClr val="2A95B7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1399333" y="1916568"/>
            <a:ext cx="9361200" cy="360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81000">
              <a:spcBef>
                <a:spcPts val="600"/>
              </a:spcBef>
              <a:spcAft>
                <a:spcPts val="0"/>
              </a:spcAft>
              <a:buClr>
                <a:srgbClr val="2A95B7"/>
              </a:buClr>
              <a:buSzPts val="2400"/>
              <a:buFont typeface="Sniglet"/>
              <a:buChar char="+"/>
              <a:defRPr sz="2400">
                <a:solidFill>
                  <a:srgbClr val="434343"/>
                </a:solidFill>
                <a:latin typeface="Sniglet"/>
                <a:ea typeface="Sniglet"/>
                <a:cs typeface="Sniglet"/>
                <a:sym typeface="Sniglet"/>
              </a:defRPr>
            </a:lvl1pPr>
            <a:lvl2pPr marL="914400" lvl="1" indent="-381000">
              <a:spcBef>
                <a:spcPts val="0"/>
              </a:spcBef>
              <a:spcAft>
                <a:spcPts val="0"/>
              </a:spcAft>
              <a:buClr>
                <a:srgbClr val="2A95B7"/>
              </a:buClr>
              <a:buSzPts val="2400"/>
              <a:buFont typeface="Sniglet"/>
              <a:buChar char="+"/>
              <a:defRPr sz="2400">
                <a:solidFill>
                  <a:srgbClr val="434343"/>
                </a:solidFill>
                <a:latin typeface="Sniglet"/>
                <a:ea typeface="Sniglet"/>
                <a:cs typeface="Sniglet"/>
                <a:sym typeface="Sniglet"/>
              </a:defRPr>
            </a:lvl2pPr>
            <a:lvl3pPr marL="1371600" lvl="2" indent="-381000">
              <a:spcBef>
                <a:spcPts val="0"/>
              </a:spcBef>
              <a:spcAft>
                <a:spcPts val="0"/>
              </a:spcAft>
              <a:buClr>
                <a:srgbClr val="2A95B7"/>
              </a:buClr>
              <a:buSzPts val="2400"/>
              <a:buFont typeface="Sniglet"/>
              <a:buChar char="+"/>
              <a:defRPr sz="2400">
                <a:solidFill>
                  <a:srgbClr val="434343"/>
                </a:solidFill>
                <a:latin typeface="Sniglet"/>
                <a:ea typeface="Sniglet"/>
                <a:cs typeface="Sniglet"/>
                <a:sym typeface="Sniglet"/>
              </a:defRPr>
            </a:lvl3pPr>
            <a:lvl4pPr marL="1828800" lvl="3" indent="-381000">
              <a:spcBef>
                <a:spcPts val="0"/>
              </a:spcBef>
              <a:spcAft>
                <a:spcPts val="0"/>
              </a:spcAft>
              <a:buClr>
                <a:srgbClr val="2A95B7"/>
              </a:buClr>
              <a:buSzPts val="2400"/>
              <a:buFont typeface="Sniglet"/>
              <a:buChar char="+"/>
              <a:defRPr sz="2400">
                <a:solidFill>
                  <a:srgbClr val="434343"/>
                </a:solidFill>
                <a:latin typeface="Sniglet"/>
                <a:ea typeface="Sniglet"/>
                <a:cs typeface="Sniglet"/>
                <a:sym typeface="Sniglet"/>
              </a:defRPr>
            </a:lvl4pPr>
            <a:lvl5pPr marL="2286000" lvl="4" indent="-381000">
              <a:spcBef>
                <a:spcPts val="0"/>
              </a:spcBef>
              <a:spcAft>
                <a:spcPts val="0"/>
              </a:spcAft>
              <a:buClr>
                <a:srgbClr val="2A95B7"/>
              </a:buClr>
              <a:buSzPts val="2400"/>
              <a:buFont typeface="Sniglet"/>
              <a:buChar char="+"/>
              <a:defRPr sz="2400">
                <a:solidFill>
                  <a:srgbClr val="434343"/>
                </a:solidFill>
                <a:latin typeface="Sniglet"/>
                <a:ea typeface="Sniglet"/>
                <a:cs typeface="Sniglet"/>
                <a:sym typeface="Sniglet"/>
              </a:defRPr>
            </a:lvl5pPr>
            <a:lvl6pPr marL="2743200" lvl="5" indent="-381000">
              <a:spcBef>
                <a:spcPts val="0"/>
              </a:spcBef>
              <a:spcAft>
                <a:spcPts val="0"/>
              </a:spcAft>
              <a:buClr>
                <a:srgbClr val="2A95B7"/>
              </a:buClr>
              <a:buSzPts val="2400"/>
              <a:buFont typeface="Sniglet"/>
              <a:buChar char="+"/>
              <a:defRPr sz="2400">
                <a:solidFill>
                  <a:srgbClr val="434343"/>
                </a:solidFill>
                <a:latin typeface="Sniglet"/>
                <a:ea typeface="Sniglet"/>
                <a:cs typeface="Sniglet"/>
                <a:sym typeface="Sniglet"/>
              </a:defRPr>
            </a:lvl6pPr>
            <a:lvl7pPr marL="3200400" lvl="6" indent="-381000">
              <a:spcBef>
                <a:spcPts val="0"/>
              </a:spcBef>
              <a:spcAft>
                <a:spcPts val="0"/>
              </a:spcAft>
              <a:buClr>
                <a:srgbClr val="2A95B7"/>
              </a:buClr>
              <a:buSzPts val="2400"/>
              <a:buFont typeface="Sniglet"/>
              <a:buChar char="+"/>
              <a:defRPr sz="2400">
                <a:solidFill>
                  <a:srgbClr val="434343"/>
                </a:solidFill>
                <a:latin typeface="Sniglet"/>
                <a:ea typeface="Sniglet"/>
                <a:cs typeface="Sniglet"/>
                <a:sym typeface="Sniglet"/>
              </a:defRPr>
            </a:lvl7pPr>
            <a:lvl8pPr marL="3657600" lvl="7" indent="-38100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400"/>
              <a:buFont typeface="Sniglet"/>
              <a:buChar char="+"/>
              <a:defRPr sz="2400">
                <a:solidFill>
                  <a:srgbClr val="434343"/>
                </a:solidFill>
                <a:latin typeface="Sniglet"/>
                <a:ea typeface="Sniglet"/>
                <a:cs typeface="Sniglet"/>
                <a:sym typeface="Sniglet"/>
              </a:defRPr>
            </a:lvl8pPr>
            <a:lvl9pPr marL="4114800" lvl="8" indent="-38100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400"/>
              <a:buFont typeface="Sniglet"/>
              <a:buChar char="+"/>
              <a:defRPr sz="2400">
                <a:solidFill>
                  <a:srgbClr val="434343"/>
                </a:solidFill>
                <a:latin typeface="Sniglet"/>
                <a:ea typeface="Sniglet"/>
                <a:cs typeface="Sniglet"/>
                <a:sym typeface="Sniglet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11460400" y="6453000"/>
            <a:ext cx="731600" cy="404800"/>
          </a:xfrm>
          <a:prstGeom prst="rect">
            <a:avLst/>
          </a:prstGeom>
          <a:noFill/>
          <a:ln>
            <a:noFill/>
          </a:ln>
          <a:effectLst>
            <a:outerShdw blurRad="28575" dist="19050" dir="5400000" algn="bl" rotWithShape="0">
              <a:srgbClr val="000000">
                <a:alpha val="25000"/>
              </a:srgbClr>
            </a:outerShdw>
          </a:effectLst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>
              <a:buNone/>
              <a:defRPr sz="1467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1pPr>
            <a:lvl2pPr lvl="1" algn="r">
              <a:buNone/>
              <a:defRPr sz="1467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2pPr>
            <a:lvl3pPr lvl="2" algn="r">
              <a:buNone/>
              <a:defRPr sz="1467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3pPr>
            <a:lvl4pPr lvl="3" algn="r">
              <a:buNone/>
              <a:defRPr sz="1467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4pPr>
            <a:lvl5pPr lvl="4" algn="r">
              <a:buNone/>
              <a:defRPr sz="1467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5pPr>
            <a:lvl6pPr lvl="5" algn="r">
              <a:buNone/>
              <a:defRPr sz="1467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6pPr>
            <a:lvl7pPr lvl="6" algn="r">
              <a:buNone/>
              <a:defRPr sz="1467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7pPr>
            <a:lvl8pPr lvl="7" algn="r">
              <a:buNone/>
              <a:defRPr sz="1467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8pPr>
            <a:lvl9pPr lvl="8" algn="r">
              <a:buNone/>
              <a:defRPr sz="1467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9pPr>
          </a:lstStyle>
          <a:p>
            <a:fld id="{2D8E6A33-8103-4D30-B3F0-13CB4F36FE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5397322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fade thruBlk="1"/>
  </p:transition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y1r12OYDY3w" TargetMode="External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mailto:goranaf@starina.rs" TargetMode="Externa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BEC500-7377-4DF8-9A6A-27A02E90F84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2925855"/>
          </a:xfrm>
        </p:spPr>
        <p:txBody>
          <a:bodyPr/>
          <a:lstStyle/>
          <a:p>
            <a:r>
              <a:rPr lang="en-GB" dirty="0"/>
              <a:t>What are you wearing?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DE19DD-19E3-4910-AE6C-B6C37701B2B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270158"/>
            <a:ext cx="9144000" cy="987641"/>
          </a:xfrm>
        </p:spPr>
        <p:txBody>
          <a:bodyPr/>
          <a:lstStyle/>
          <a:p>
            <a:r>
              <a:rPr lang="en-GB" dirty="0" err="1"/>
              <a:t>Šta</a:t>
            </a:r>
            <a:r>
              <a:rPr lang="en-GB" dirty="0"/>
              <a:t> </a:t>
            </a:r>
            <a:r>
              <a:rPr lang="en-GB" dirty="0" err="1"/>
              <a:t>nosiš</a:t>
            </a:r>
            <a:r>
              <a:rPr lang="en-GB" dirty="0"/>
              <a:t> </a:t>
            </a:r>
            <a:r>
              <a:rPr lang="en-GB" dirty="0" err="1"/>
              <a:t>trenutno</a:t>
            </a:r>
            <a:r>
              <a:rPr lang="en-GB" dirty="0"/>
              <a:t>?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0241184-1AEF-4F98-98F3-F50F1E7F00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3283" y="1122362"/>
            <a:ext cx="1905434" cy="19054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74749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456804-6547-478C-A2C2-37E9C273552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310119"/>
          </a:xfrm>
        </p:spPr>
        <p:txBody>
          <a:bodyPr/>
          <a:lstStyle/>
          <a:p>
            <a:r>
              <a:rPr lang="en-GB" dirty="0"/>
              <a:t>What are you wearing?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BC7EB15-1D3C-49E7-9CBD-B25AFF3A6B0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672179"/>
            <a:ext cx="9144000" cy="3240349"/>
          </a:xfrm>
        </p:spPr>
        <p:txBody>
          <a:bodyPr/>
          <a:lstStyle/>
          <a:p>
            <a:pPr algn="l"/>
            <a:r>
              <a:rPr lang="en-GB" dirty="0"/>
              <a:t>Ove </a:t>
            </a:r>
            <a:r>
              <a:rPr lang="en-GB" dirty="0" err="1"/>
              <a:t>nedelje</a:t>
            </a:r>
            <a:r>
              <a:rPr lang="en-GB" dirty="0"/>
              <a:t> </a:t>
            </a:r>
            <a:r>
              <a:rPr lang="en-GB" dirty="0" err="1"/>
              <a:t>ćemo</a:t>
            </a:r>
            <a:r>
              <a:rPr lang="en-GB" dirty="0"/>
              <a:t> da </a:t>
            </a:r>
            <a:r>
              <a:rPr lang="en-GB" dirty="0" err="1"/>
              <a:t>vežbamo</a:t>
            </a:r>
            <a:r>
              <a:rPr lang="en-GB" dirty="0"/>
              <a:t> Present Continuous </a:t>
            </a:r>
            <a:r>
              <a:rPr lang="en-GB" dirty="0" err="1"/>
              <a:t>kroz</a:t>
            </a:r>
            <a:r>
              <a:rPr lang="en-GB" dirty="0"/>
              <a:t> </a:t>
            </a:r>
            <a:r>
              <a:rPr lang="en-GB" dirty="0" err="1"/>
              <a:t>opise</a:t>
            </a:r>
            <a:r>
              <a:rPr lang="en-GB" dirty="0"/>
              <a:t> </a:t>
            </a:r>
            <a:r>
              <a:rPr lang="en-GB" dirty="0" err="1"/>
              <a:t>ljudi</a:t>
            </a:r>
            <a:r>
              <a:rPr lang="en-GB" dirty="0"/>
              <a:t>, </a:t>
            </a:r>
            <a:r>
              <a:rPr lang="en-GB" dirty="0" err="1"/>
              <a:t>odnosno</a:t>
            </a:r>
            <a:r>
              <a:rPr lang="en-GB" dirty="0"/>
              <a:t> </a:t>
            </a:r>
            <a:r>
              <a:rPr lang="en-GB" dirty="0" err="1"/>
              <a:t>odeće</a:t>
            </a:r>
            <a:r>
              <a:rPr lang="en-GB" dirty="0"/>
              <a:t> </a:t>
            </a:r>
            <a:r>
              <a:rPr lang="en-GB" dirty="0" err="1"/>
              <a:t>koju</a:t>
            </a:r>
            <a:r>
              <a:rPr lang="en-GB" dirty="0"/>
              <a:t> nose. </a:t>
            </a:r>
            <a:r>
              <a:rPr lang="en-GB" dirty="0" err="1"/>
              <a:t>Takođe</a:t>
            </a:r>
            <a:r>
              <a:rPr lang="en-GB" dirty="0"/>
              <a:t>, </a:t>
            </a:r>
            <a:r>
              <a:rPr lang="en-GB" dirty="0" err="1"/>
              <a:t>naučićemo</a:t>
            </a:r>
            <a:r>
              <a:rPr lang="en-GB" dirty="0"/>
              <a:t> </a:t>
            </a:r>
            <a:r>
              <a:rPr lang="en-GB" dirty="0" err="1"/>
              <a:t>dosta</a:t>
            </a:r>
            <a:r>
              <a:rPr lang="en-GB" dirty="0"/>
              <a:t> </a:t>
            </a:r>
            <a:r>
              <a:rPr lang="en-GB" dirty="0" err="1"/>
              <a:t>novih</a:t>
            </a:r>
            <a:r>
              <a:rPr lang="en-GB" dirty="0"/>
              <a:t> </a:t>
            </a:r>
            <a:r>
              <a:rPr lang="en-GB" dirty="0" err="1"/>
              <a:t>reči</a:t>
            </a:r>
            <a:r>
              <a:rPr lang="en-GB" dirty="0"/>
              <a:t> </a:t>
            </a:r>
            <a:r>
              <a:rPr lang="en-GB" dirty="0" err="1"/>
              <a:t>uz</a:t>
            </a:r>
            <a:r>
              <a:rPr lang="en-GB" dirty="0"/>
              <a:t> </a:t>
            </a:r>
            <a:r>
              <a:rPr lang="en-GB" dirty="0" err="1"/>
              <a:t>pomoć</a:t>
            </a:r>
            <a:r>
              <a:rPr lang="en-GB" dirty="0"/>
              <a:t> </a:t>
            </a:r>
            <a:r>
              <a:rPr lang="en-GB" dirty="0" err="1"/>
              <a:t>ovog</a:t>
            </a:r>
            <a:r>
              <a:rPr lang="en-GB" dirty="0"/>
              <a:t> YouTube </a:t>
            </a:r>
            <a:r>
              <a:rPr lang="en-GB" dirty="0" err="1"/>
              <a:t>videa</a:t>
            </a:r>
            <a:r>
              <a:rPr lang="en-GB" dirty="0"/>
              <a:t> </a:t>
            </a:r>
            <a:r>
              <a:rPr lang="en-GB" dirty="0">
                <a:hlinkClick r:id="rId2"/>
              </a:rPr>
              <a:t>https://www.youtube.com/watch?v=y1r12OYDY3w</a:t>
            </a:r>
            <a:r>
              <a:rPr lang="en-GB" dirty="0"/>
              <a:t>.</a:t>
            </a:r>
          </a:p>
          <a:p>
            <a:pPr algn="l"/>
            <a:r>
              <a:rPr lang="en-GB" dirty="0" err="1"/>
              <a:t>Sve</a:t>
            </a:r>
            <a:r>
              <a:rPr lang="en-GB" dirty="0"/>
              <a:t> </a:t>
            </a:r>
            <a:r>
              <a:rPr lang="en-GB" dirty="0" err="1"/>
              <a:t>reči</a:t>
            </a:r>
            <a:r>
              <a:rPr lang="en-GB" dirty="0"/>
              <a:t>, </a:t>
            </a:r>
            <a:r>
              <a:rPr lang="en-GB" dirty="0" err="1"/>
              <a:t>sa</a:t>
            </a:r>
            <a:r>
              <a:rPr lang="en-GB" dirty="0"/>
              <a:t> </a:t>
            </a:r>
            <a:r>
              <a:rPr lang="en-GB" dirty="0" err="1"/>
              <a:t>prevodom</a:t>
            </a:r>
            <a:r>
              <a:rPr lang="en-GB" dirty="0"/>
              <a:t> </a:t>
            </a:r>
            <a:r>
              <a:rPr lang="en-GB" dirty="0" err="1"/>
              <a:t>na</a:t>
            </a:r>
            <a:r>
              <a:rPr lang="en-GB" dirty="0"/>
              <a:t> </a:t>
            </a:r>
            <a:r>
              <a:rPr lang="en-GB" dirty="0" err="1"/>
              <a:t>srpski</a:t>
            </a:r>
            <a:r>
              <a:rPr lang="en-GB" dirty="0"/>
              <a:t>, </a:t>
            </a:r>
            <a:r>
              <a:rPr lang="en-GB" dirty="0" err="1"/>
              <a:t>treba</a:t>
            </a:r>
            <a:r>
              <a:rPr lang="en-GB" dirty="0"/>
              <a:t> da </a:t>
            </a:r>
            <a:r>
              <a:rPr lang="en-GB" dirty="0" err="1"/>
              <a:t>prepišeš</a:t>
            </a:r>
            <a:r>
              <a:rPr lang="en-GB" dirty="0"/>
              <a:t> u </a:t>
            </a:r>
            <a:r>
              <a:rPr lang="en-GB" dirty="0" err="1"/>
              <a:t>svesku</a:t>
            </a:r>
            <a:r>
              <a:rPr lang="en-GB" dirty="0"/>
              <a:t>, </a:t>
            </a:r>
            <a:r>
              <a:rPr lang="en-GB" dirty="0" err="1"/>
              <a:t>uslikaš</a:t>
            </a:r>
            <a:r>
              <a:rPr lang="en-GB" dirty="0"/>
              <a:t> I </a:t>
            </a:r>
            <a:r>
              <a:rPr lang="en-GB" dirty="0" err="1"/>
              <a:t>pošalješ</a:t>
            </a:r>
            <a:r>
              <a:rPr lang="en-GB" dirty="0"/>
              <a:t> </a:t>
            </a:r>
            <a:r>
              <a:rPr lang="en-GB" dirty="0" err="1"/>
              <a:t>na</a:t>
            </a:r>
            <a:r>
              <a:rPr lang="en-GB" dirty="0"/>
              <a:t> </a:t>
            </a:r>
            <a:r>
              <a:rPr lang="en-GB" dirty="0" err="1"/>
              <a:t>moj</a:t>
            </a:r>
            <a:r>
              <a:rPr lang="en-GB" dirty="0"/>
              <a:t> </a:t>
            </a:r>
            <a:r>
              <a:rPr lang="en-GB" dirty="0" err="1"/>
              <a:t>mejl</a:t>
            </a:r>
            <a:r>
              <a:rPr lang="en-GB" dirty="0"/>
              <a:t>. </a:t>
            </a:r>
            <a:r>
              <a:rPr lang="en-GB" dirty="0" err="1">
                <a:highlight>
                  <a:srgbClr val="FFFF00"/>
                </a:highlight>
              </a:rPr>
              <a:t>Ovaj</a:t>
            </a:r>
            <a:r>
              <a:rPr lang="en-GB" dirty="0">
                <a:highlight>
                  <a:srgbClr val="FFFF00"/>
                </a:highlight>
              </a:rPr>
              <a:t> </a:t>
            </a:r>
            <a:r>
              <a:rPr lang="en-GB" dirty="0" err="1">
                <a:highlight>
                  <a:srgbClr val="FFFF00"/>
                </a:highlight>
              </a:rPr>
              <a:t>domaći</a:t>
            </a:r>
            <a:r>
              <a:rPr lang="en-GB" dirty="0">
                <a:highlight>
                  <a:srgbClr val="FFFF00"/>
                </a:highlight>
              </a:rPr>
              <a:t> se OCENJUJE, </a:t>
            </a:r>
            <a:r>
              <a:rPr lang="en-GB" dirty="0" err="1">
                <a:highlight>
                  <a:srgbClr val="FFFF00"/>
                </a:highlight>
              </a:rPr>
              <a:t>vodi</a:t>
            </a:r>
            <a:r>
              <a:rPr lang="en-GB" dirty="0">
                <a:highlight>
                  <a:srgbClr val="FFFF00"/>
                </a:highlight>
              </a:rPr>
              <a:t> </a:t>
            </a:r>
            <a:r>
              <a:rPr lang="en-GB" dirty="0" err="1">
                <a:highlight>
                  <a:srgbClr val="FFFF00"/>
                </a:highlight>
              </a:rPr>
              <a:t>računa</a:t>
            </a:r>
            <a:r>
              <a:rPr lang="en-GB" dirty="0">
                <a:highlight>
                  <a:srgbClr val="FFFF00"/>
                </a:highlight>
              </a:rPr>
              <a:t> o </a:t>
            </a:r>
            <a:r>
              <a:rPr lang="en-GB" dirty="0" err="1">
                <a:highlight>
                  <a:srgbClr val="FFFF00"/>
                </a:highlight>
              </a:rPr>
              <a:t>urednosti</a:t>
            </a:r>
            <a:r>
              <a:rPr lang="en-GB" dirty="0">
                <a:highlight>
                  <a:srgbClr val="FFFF00"/>
                </a:highlight>
              </a:rPr>
              <a:t>!</a:t>
            </a:r>
          </a:p>
          <a:p>
            <a:pPr algn="l"/>
            <a:endParaRPr lang="en-GB" dirty="0"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1590805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F858D0-31AF-42B6-ACFC-946851C683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372262"/>
          </a:xfrm>
        </p:spPr>
        <p:txBody>
          <a:bodyPr/>
          <a:lstStyle/>
          <a:p>
            <a:r>
              <a:rPr lang="en-GB" dirty="0"/>
              <a:t>What are you wearing?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0112101-E791-46AB-96FE-366353B0DB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645546"/>
            <a:ext cx="9144000" cy="2612254"/>
          </a:xfrm>
        </p:spPr>
        <p:txBody>
          <a:bodyPr/>
          <a:lstStyle/>
          <a:p>
            <a:pPr algn="l"/>
            <a:r>
              <a:rPr lang="en-GB" dirty="0" err="1"/>
              <a:t>Kad</a:t>
            </a:r>
            <a:r>
              <a:rPr lang="en-GB" dirty="0"/>
              <a:t> </a:t>
            </a:r>
            <a:r>
              <a:rPr lang="en-GB" dirty="0" err="1"/>
              <a:t>opisujemo</a:t>
            </a:r>
            <a:r>
              <a:rPr lang="en-GB" dirty="0"/>
              <a:t> </a:t>
            </a:r>
            <a:r>
              <a:rPr lang="en-GB" dirty="0" err="1"/>
              <a:t>šta</a:t>
            </a:r>
            <a:r>
              <a:rPr lang="en-GB" dirty="0"/>
              <a:t> </a:t>
            </a:r>
            <a:r>
              <a:rPr lang="en-GB" dirty="0" err="1"/>
              <a:t>neka</a:t>
            </a:r>
            <a:r>
              <a:rPr lang="en-GB" dirty="0"/>
              <a:t> </a:t>
            </a:r>
            <a:r>
              <a:rPr lang="en-GB" dirty="0" err="1"/>
              <a:t>osoba</a:t>
            </a:r>
            <a:r>
              <a:rPr lang="en-GB" dirty="0"/>
              <a:t> </a:t>
            </a:r>
            <a:r>
              <a:rPr lang="en-GB" dirty="0" err="1"/>
              <a:t>trenutno</a:t>
            </a:r>
            <a:r>
              <a:rPr lang="en-GB" dirty="0"/>
              <a:t> </a:t>
            </a:r>
            <a:r>
              <a:rPr lang="en-GB" dirty="0" err="1"/>
              <a:t>nosi</a:t>
            </a:r>
            <a:r>
              <a:rPr lang="en-GB" dirty="0"/>
              <a:t>, UVEK </a:t>
            </a:r>
            <a:r>
              <a:rPr lang="en-GB" dirty="0" err="1"/>
              <a:t>koristimo</a:t>
            </a:r>
            <a:r>
              <a:rPr lang="en-GB" dirty="0"/>
              <a:t> Present Continuous. </a:t>
            </a:r>
          </a:p>
          <a:p>
            <a:pPr algn="l"/>
            <a:endParaRPr lang="en-GB" dirty="0"/>
          </a:p>
          <a:p>
            <a:pPr algn="l"/>
            <a:r>
              <a:rPr lang="en-GB" dirty="0" err="1"/>
              <a:t>Naprimer</a:t>
            </a:r>
            <a:r>
              <a:rPr lang="en-GB" dirty="0"/>
              <a:t>: I am wearing sweatpants, a T-shirt and socks.</a:t>
            </a:r>
          </a:p>
          <a:p>
            <a:pPr algn="l"/>
            <a:r>
              <a:rPr lang="en-GB" dirty="0" err="1"/>
              <a:t>Netačno</a:t>
            </a:r>
            <a:r>
              <a:rPr lang="en-GB" dirty="0"/>
              <a:t> je: I wear sweatpants, a T-shirt and socks.</a:t>
            </a:r>
          </a:p>
        </p:txBody>
      </p:sp>
    </p:spTree>
    <p:extLst>
      <p:ext uri="{BB962C8B-B14F-4D97-AF65-F5344CB8AC3E}">
        <p14:creationId xmlns:p14="http://schemas.microsoft.com/office/powerpoint/2010/main" val="33773790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C6D263-E21A-4B65-B0DB-7C20532CC41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372262"/>
          </a:xfrm>
        </p:spPr>
        <p:txBody>
          <a:bodyPr/>
          <a:lstStyle/>
          <a:p>
            <a:r>
              <a:rPr lang="en-GB" dirty="0"/>
              <a:t>What are you wearing?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1918C63-DF27-4DC6-BE65-3054332DA19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778711"/>
            <a:ext cx="9144000" cy="2672178"/>
          </a:xfrm>
        </p:spPr>
        <p:txBody>
          <a:bodyPr/>
          <a:lstStyle/>
          <a:p>
            <a:pPr algn="l"/>
            <a:r>
              <a:rPr lang="en-GB" dirty="0"/>
              <a:t>Sa </a:t>
            </a:r>
            <a:r>
              <a:rPr lang="en-GB" dirty="0" err="1"/>
              <a:t>sledećeg</a:t>
            </a:r>
            <a:r>
              <a:rPr lang="en-GB" dirty="0"/>
              <a:t> </a:t>
            </a:r>
            <a:r>
              <a:rPr lang="en-GB" dirty="0" err="1"/>
              <a:t>slajda</a:t>
            </a:r>
            <a:r>
              <a:rPr lang="en-GB" dirty="0"/>
              <a:t> </a:t>
            </a:r>
            <a:r>
              <a:rPr lang="en-GB" dirty="0" err="1"/>
              <a:t>treba</a:t>
            </a:r>
            <a:r>
              <a:rPr lang="en-GB" dirty="0"/>
              <a:t> da </a:t>
            </a:r>
            <a:r>
              <a:rPr lang="en-GB" dirty="0" err="1"/>
              <a:t>izabereš</a:t>
            </a:r>
            <a:r>
              <a:rPr lang="en-GB" dirty="0"/>
              <a:t> ČETIRI OSOBE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opišeš</a:t>
            </a:r>
            <a:r>
              <a:rPr lang="en-GB" dirty="0"/>
              <a:t> </a:t>
            </a:r>
            <a:r>
              <a:rPr lang="en-GB" dirty="0" err="1"/>
              <a:t>ih</a:t>
            </a:r>
            <a:r>
              <a:rPr lang="en-GB" dirty="0"/>
              <a:t> u </a:t>
            </a:r>
            <a:r>
              <a:rPr lang="en-GB" dirty="0" err="1"/>
              <a:t>svesku</a:t>
            </a:r>
            <a:r>
              <a:rPr lang="en-GB" dirty="0"/>
              <a:t> (</a:t>
            </a:r>
            <a:r>
              <a:rPr lang="en-GB" dirty="0" err="1"/>
              <a:t>šta</a:t>
            </a:r>
            <a:r>
              <a:rPr lang="en-GB" dirty="0"/>
              <a:t> nose). Za </a:t>
            </a:r>
            <a:r>
              <a:rPr lang="en-GB" dirty="0" err="1"/>
              <a:t>svaku</a:t>
            </a:r>
            <a:r>
              <a:rPr lang="en-GB" dirty="0"/>
              <a:t> </a:t>
            </a:r>
            <a:r>
              <a:rPr lang="en-GB" dirty="0" err="1"/>
              <a:t>osobu</a:t>
            </a:r>
            <a:r>
              <a:rPr lang="en-GB" dirty="0"/>
              <a:t> </a:t>
            </a:r>
            <a:r>
              <a:rPr lang="en-GB" dirty="0" err="1"/>
              <a:t>napiši</a:t>
            </a:r>
            <a:r>
              <a:rPr lang="en-GB" dirty="0"/>
              <a:t> </a:t>
            </a:r>
            <a:r>
              <a:rPr lang="en-GB" dirty="0" err="1"/>
              <a:t>njegovo</a:t>
            </a:r>
            <a:r>
              <a:rPr lang="en-GB" dirty="0"/>
              <a:t>/</a:t>
            </a:r>
            <a:r>
              <a:rPr lang="en-GB" dirty="0" err="1"/>
              <a:t>njeno</a:t>
            </a:r>
            <a:r>
              <a:rPr lang="en-GB" dirty="0"/>
              <a:t> </a:t>
            </a:r>
            <a:r>
              <a:rPr lang="en-GB" dirty="0" err="1"/>
              <a:t>ime</a:t>
            </a:r>
            <a:r>
              <a:rPr lang="en-GB" dirty="0"/>
              <a:t>. </a:t>
            </a:r>
            <a:r>
              <a:rPr lang="en-GB" dirty="0" err="1"/>
              <a:t>Npr</a:t>
            </a:r>
            <a:r>
              <a:rPr lang="en-GB" dirty="0"/>
              <a:t>. Chris is wearing…</a:t>
            </a:r>
          </a:p>
          <a:p>
            <a:pPr algn="l"/>
            <a:r>
              <a:rPr lang="en-GB" dirty="0" err="1"/>
              <a:t>Opis</a:t>
            </a:r>
            <a:r>
              <a:rPr lang="en-GB" dirty="0"/>
              <a:t> </a:t>
            </a:r>
            <a:r>
              <a:rPr lang="en-GB" dirty="0" err="1"/>
              <a:t>ćeš</a:t>
            </a:r>
            <a:r>
              <a:rPr lang="en-GB" dirty="0"/>
              <a:t> mi </a:t>
            </a:r>
            <a:r>
              <a:rPr lang="en-GB" dirty="0" err="1"/>
              <a:t>uslikati</a:t>
            </a:r>
            <a:r>
              <a:rPr lang="en-GB" dirty="0"/>
              <a:t> I </a:t>
            </a:r>
            <a:r>
              <a:rPr lang="en-GB" dirty="0" err="1"/>
              <a:t>poslati</a:t>
            </a:r>
            <a:r>
              <a:rPr lang="en-GB" dirty="0"/>
              <a:t> </a:t>
            </a:r>
            <a:r>
              <a:rPr lang="en-GB" dirty="0" err="1"/>
              <a:t>na</a:t>
            </a:r>
            <a:r>
              <a:rPr lang="en-GB" dirty="0"/>
              <a:t> </a:t>
            </a:r>
            <a:r>
              <a:rPr lang="en-GB" dirty="0" err="1"/>
              <a:t>mejl</a:t>
            </a:r>
            <a:r>
              <a:rPr lang="en-GB" dirty="0"/>
              <a:t>.</a:t>
            </a:r>
          </a:p>
          <a:p>
            <a:pPr algn="l"/>
            <a:r>
              <a:rPr lang="en-GB" dirty="0"/>
              <a:t>Ne </a:t>
            </a:r>
            <a:r>
              <a:rPr lang="en-GB" dirty="0" err="1"/>
              <a:t>zaboravi</a:t>
            </a:r>
            <a:r>
              <a:rPr lang="en-GB" dirty="0"/>
              <a:t>, </a:t>
            </a:r>
            <a:r>
              <a:rPr lang="en-GB" dirty="0" err="1">
                <a:highlight>
                  <a:srgbClr val="FFFF00"/>
                </a:highlight>
              </a:rPr>
              <a:t>ovaj</a:t>
            </a:r>
            <a:r>
              <a:rPr lang="en-GB" dirty="0">
                <a:highlight>
                  <a:srgbClr val="FFFF00"/>
                </a:highlight>
              </a:rPr>
              <a:t> </a:t>
            </a:r>
            <a:r>
              <a:rPr lang="en-GB" dirty="0" err="1">
                <a:highlight>
                  <a:srgbClr val="FFFF00"/>
                </a:highlight>
              </a:rPr>
              <a:t>domaći</a:t>
            </a:r>
            <a:r>
              <a:rPr lang="en-GB" dirty="0">
                <a:highlight>
                  <a:srgbClr val="FFFF00"/>
                </a:highlight>
              </a:rPr>
              <a:t> se OCENJUJE </a:t>
            </a:r>
            <a:r>
              <a:rPr lang="en-GB" dirty="0"/>
              <a:t>pa </a:t>
            </a:r>
            <a:r>
              <a:rPr lang="en-GB" dirty="0" err="1"/>
              <a:t>te</a:t>
            </a:r>
            <a:r>
              <a:rPr lang="en-GB" dirty="0"/>
              <a:t> </a:t>
            </a:r>
            <a:r>
              <a:rPr lang="en-GB" dirty="0" err="1"/>
              <a:t>molim</a:t>
            </a:r>
            <a:r>
              <a:rPr lang="en-GB" dirty="0"/>
              <a:t> da </a:t>
            </a:r>
            <a:r>
              <a:rPr lang="en-GB" dirty="0" err="1"/>
              <a:t>budeš</a:t>
            </a:r>
            <a:r>
              <a:rPr lang="en-GB" dirty="0"/>
              <a:t> </a:t>
            </a:r>
            <a:r>
              <a:rPr lang="en-GB" dirty="0" err="1">
                <a:highlight>
                  <a:srgbClr val="FFFF00"/>
                </a:highlight>
              </a:rPr>
              <a:t>uredan</a:t>
            </a:r>
            <a:r>
              <a:rPr lang="en-GB" dirty="0">
                <a:highlight>
                  <a:srgbClr val="FFFF00"/>
                </a:highlight>
              </a:rPr>
              <a:t> </a:t>
            </a:r>
            <a:r>
              <a:rPr lang="en-GB" dirty="0" err="1">
                <a:highlight>
                  <a:srgbClr val="FFFF00"/>
                </a:highlight>
              </a:rPr>
              <a:t>i</a:t>
            </a:r>
            <a:r>
              <a:rPr lang="en-GB" dirty="0">
                <a:highlight>
                  <a:srgbClr val="FFFF00"/>
                </a:highlight>
              </a:rPr>
              <a:t> </a:t>
            </a:r>
            <a:r>
              <a:rPr lang="en-GB" dirty="0" err="1">
                <a:highlight>
                  <a:srgbClr val="FFFF00"/>
                </a:highlight>
              </a:rPr>
              <a:t>tačan</a:t>
            </a:r>
            <a:r>
              <a:rPr lang="en-GB" dirty="0">
                <a:highlight>
                  <a:srgbClr val="FFFF00"/>
                </a:highlight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26643102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87227080-AB5D-4953-BFD3-09BA7F8CD7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8075" y="995362"/>
            <a:ext cx="4895850" cy="4867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42204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369412-E526-458B-B04D-85141751593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Reminder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775233C-F20D-4D14-91C6-B9DE4BFC9B5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en-GB" dirty="0" err="1"/>
              <a:t>Rok</a:t>
            </a:r>
            <a:r>
              <a:rPr lang="en-GB" dirty="0"/>
              <a:t> za </a:t>
            </a:r>
            <a:r>
              <a:rPr lang="en-GB" dirty="0" err="1"/>
              <a:t>slanje</a:t>
            </a:r>
            <a:r>
              <a:rPr lang="en-GB" dirty="0"/>
              <a:t> </a:t>
            </a:r>
            <a:r>
              <a:rPr lang="en-GB" dirty="0" err="1"/>
              <a:t>domaćeg</a:t>
            </a:r>
            <a:r>
              <a:rPr lang="en-GB" dirty="0"/>
              <a:t> je </a:t>
            </a:r>
            <a:r>
              <a:rPr lang="en-GB" dirty="0" err="1"/>
              <a:t>sedam</a:t>
            </a:r>
            <a:r>
              <a:rPr lang="en-GB" dirty="0"/>
              <a:t> dana (do 11.5). </a:t>
            </a:r>
          </a:p>
          <a:p>
            <a:pPr algn="l"/>
            <a:r>
              <a:rPr lang="en-GB" dirty="0" err="1"/>
              <a:t>Nemojte</a:t>
            </a:r>
            <a:r>
              <a:rPr lang="en-GB" dirty="0"/>
              <a:t> da </a:t>
            </a:r>
            <a:r>
              <a:rPr lang="en-GB" dirty="0" err="1"/>
              <a:t>kasnite</a:t>
            </a:r>
            <a:r>
              <a:rPr lang="en-GB" dirty="0"/>
              <a:t> </a:t>
            </a:r>
            <a:r>
              <a:rPr lang="en-GB" dirty="0" err="1"/>
              <a:t>kako</a:t>
            </a:r>
            <a:r>
              <a:rPr lang="en-GB" dirty="0"/>
              <a:t> ne </a:t>
            </a:r>
            <a:r>
              <a:rPr lang="en-GB" dirty="0" err="1"/>
              <a:t>biste</a:t>
            </a:r>
            <a:r>
              <a:rPr lang="en-GB" dirty="0"/>
              <a:t> </a:t>
            </a:r>
            <a:r>
              <a:rPr lang="en-GB" dirty="0" err="1"/>
              <a:t>sami</a:t>
            </a:r>
            <a:r>
              <a:rPr lang="en-GB" dirty="0"/>
              <a:t> </a:t>
            </a:r>
            <a:r>
              <a:rPr lang="en-GB" dirty="0" err="1"/>
              <a:t>sebi</a:t>
            </a:r>
            <a:r>
              <a:rPr lang="en-GB" dirty="0"/>
              <a:t> </a:t>
            </a:r>
            <a:r>
              <a:rPr lang="en-GB" dirty="0" err="1"/>
              <a:t>smanjili</a:t>
            </a:r>
            <a:r>
              <a:rPr lang="en-GB" dirty="0"/>
              <a:t> </a:t>
            </a:r>
            <a:r>
              <a:rPr lang="en-GB" dirty="0" err="1"/>
              <a:t>ocenu</a:t>
            </a:r>
            <a:r>
              <a:rPr lang="en-GB" dirty="0"/>
              <a:t>!</a:t>
            </a:r>
          </a:p>
          <a:p>
            <a:pPr algn="l"/>
            <a:r>
              <a:rPr lang="en-GB" dirty="0" err="1"/>
              <a:t>Mejl</a:t>
            </a:r>
            <a:r>
              <a:rPr lang="en-GB" dirty="0"/>
              <a:t>: </a:t>
            </a:r>
            <a:r>
              <a:rPr lang="en-GB" dirty="0">
                <a:hlinkClick r:id="rId2"/>
              </a:rPr>
              <a:t>goranaf@starina.rs</a:t>
            </a:r>
            <a:r>
              <a:rPr lang="en-GB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403416798"/>
      </p:ext>
    </p:extLst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F1308383-5286-4FF4-B5D2-2334AB53D122}" vid="{B33FB9C2-54F9-41C5-B3BC-C40A56BA04E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1269</TotalTime>
  <Words>220</Words>
  <Application>Microsoft Office PowerPoint</Application>
  <PresentationFormat>Widescreen</PresentationFormat>
  <Paragraphs>18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Patrick Hand SC</vt:lpstr>
      <vt:lpstr>Sniglet</vt:lpstr>
      <vt:lpstr>Theme1</vt:lpstr>
      <vt:lpstr>What are you wearing? </vt:lpstr>
      <vt:lpstr>What are you wearing? </vt:lpstr>
      <vt:lpstr>What are you wearing? </vt:lpstr>
      <vt:lpstr>What are you wearing? </vt:lpstr>
      <vt:lpstr>PowerPoint Presentation</vt:lpstr>
      <vt:lpstr>Reminder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are you wearing? </dc:title>
  <dc:creator>m52215</dc:creator>
  <cp:lastModifiedBy>m52215</cp:lastModifiedBy>
  <cp:revision>5</cp:revision>
  <dcterms:created xsi:type="dcterms:W3CDTF">2020-05-02T18:43:52Z</dcterms:created>
  <dcterms:modified xsi:type="dcterms:W3CDTF">2020-05-03T15:55:01Z</dcterms:modified>
</cp:coreProperties>
</file>